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4061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79561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3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557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73697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0741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1145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68524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19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7589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1896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206B3-D81B-4E7E-9F1C-3F41A9B570B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1AD61-05E0-43CE-A6B8-C0721D34D8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933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CH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527830"/>
              </p:ext>
            </p:extLst>
          </p:nvPr>
        </p:nvGraphicFramePr>
        <p:xfrm>
          <a:off x="90152" y="442761"/>
          <a:ext cx="12008804" cy="4003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35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5399">
                <a:tc gridSpan="2">
                  <a:txBody>
                    <a:bodyPr/>
                    <a:lstStyle/>
                    <a:p>
                      <a:r>
                        <a:rPr lang="de-CH" sz="3000" dirty="0">
                          <a:solidFill>
                            <a:schemeClr val="tx1"/>
                          </a:solidFill>
                        </a:rPr>
                        <a:t>S T U N D E N P L A 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0060">
                <a:tc>
                  <a:txBody>
                    <a:bodyPr/>
                    <a:lstStyle/>
                    <a:p>
                      <a:r>
                        <a:rPr lang="de-CH" sz="2500" b="1" dirty="0"/>
                        <a:t>Montag</a:t>
                      </a:r>
                    </a:p>
                    <a:p>
                      <a:endParaRPr lang="de-CH" sz="2500" b="1" dirty="0"/>
                    </a:p>
                    <a:p>
                      <a:endParaRPr lang="de-CH" sz="2500" b="1" dirty="0"/>
                    </a:p>
                    <a:p>
                      <a:endParaRPr lang="de-CH" sz="2500" b="1" dirty="0"/>
                    </a:p>
                    <a:p>
                      <a:endParaRPr lang="de-CH" sz="2500" b="1" dirty="0"/>
                    </a:p>
                    <a:p>
                      <a:endParaRPr lang="de-CH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500" b="1" dirty="0"/>
                        <a:t>Yoga</a:t>
                      </a:r>
                      <a:r>
                        <a:rPr lang="de-CH" sz="2500" b="1" baseline="0" dirty="0"/>
                        <a:t> zum </a:t>
                      </a:r>
                      <a:r>
                        <a:rPr lang="de-CH" sz="2500" b="1" baseline="0" dirty="0" err="1"/>
                        <a:t>z’Mittag</a:t>
                      </a:r>
                      <a:r>
                        <a:rPr lang="de-CH" sz="2500" b="0" baseline="0" dirty="0"/>
                        <a:t>:  </a:t>
                      </a:r>
                      <a:r>
                        <a:rPr lang="de-CH" sz="2500" baseline="0" dirty="0"/>
                        <a:t>12:15 – 13:15 Uhr</a:t>
                      </a:r>
                    </a:p>
                    <a:p>
                      <a:endParaRPr lang="de-CH" sz="2500" b="1" baseline="0" dirty="0"/>
                    </a:p>
                    <a:p>
                      <a:r>
                        <a:rPr lang="de-CH" sz="2500" b="1" baseline="0" dirty="0"/>
                        <a:t>Ganzheitliches Yoga, Kurs 1</a:t>
                      </a:r>
                      <a:r>
                        <a:rPr lang="de-CH" sz="2500" b="0" baseline="0" dirty="0"/>
                        <a:t>:  </a:t>
                      </a:r>
                      <a:r>
                        <a:rPr lang="de-CH" sz="2500" baseline="0" dirty="0"/>
                        <a:t>17:30 – 18:45 Uhr</a:t>
                      </a:r>
                    </a:p>
                    <a:p>
                      <a:endParaRPr lang="de-CH" sz="2500" b="1" baseline="0" dirty="0">
                        <a:solidFill>
                          <a:srgbClr val="FF0000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500" b="1" baseline="0" dirty="0"/>
                        <a:t>Ganzheitliches Yoga, Kurs 2</a:t>
                      </a:r>
                      <a:r>
                        <a:rPr lang="de-CH" sz="2500" b="0" baseline="0" dirty="0"/>
                        <a:t>:</a:t>
                      </a:r>
                      <a:r>
                        <a:rPr lang="de-CH" sz="2500" baseline="0" dirty="0"/>
                        <a:t>  19:00 – 20:15 Uhr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584">
                <a:tc>
                  <a:txBody>
                    <a:bodyPr/>
                    <a:lstStyle/>
                    <a:p>
                      <a:r>
                        <a:rPr lang="de-CH" sz="2500" b="1" dirty="0"/>
                        <a:t>Dienstag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500" b="1" dirty="0"/>
                        <a:t>Yin Yoga &amp; Meditation</a:t>
                      </a:r>
                      <a:r>
                        <a:rPr lang="de-CH" sz="2500" b="1" baseline="0" dirty="0"/>
                        <a:t>:</a:t>
                      </a:r>
                      <a:r>
                        <a:rPr lang="de-CH" sz="2500" baseline="0" dirty="0"/>
                        <a:t>  19:30 – 20:45 Uhr</a:t>
                      </a:r>
                      <a:endParaRPr lang="de-CH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552">
                <a:tc>
                  <a:txBody>
                    <a:bodyPr/>
                    <a:lstStyle/>
                    <a:p>
                      <a:r>
                        <a:rPr lang="de-CH" sz="2500" b="1" dirty="0"/>
                        <a:t>Donnerstag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500" b="1" dirty="0" err="1"/>
                        <a:t>Yogilates</a:t>
                      </a:r>
                      <a:r>
                        <a:rPr lang="de-CH" sz="2500" b="0" baseline="0" dirty="0"/>
                        <a:t>:  </a:t>
                      </a:r>
                      <a:r>
                        <a:rPr lang="de-CH" sz="2500" baseline="0" dirty="0"/>
                        <a:t>12:15 – 13:15 Uhr </a:t>
                      </a:r>
                      <a:r>
                        <a:rPr lang="de-CH" sz="2000" baseline="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CH" sz="2000" baseline="0" dirty="0" err="1"/>
                        <a:t>Yogilates</a:t>
                      </a:r>
                      <a:r>
                        <a:rPr lang="de-CH" sz="2000" baseline="0" dirty="0"/>
                        <a:t> ist eine Mischung von Yoga + Pilates</a:t>
                      </a:r>
                      <a:endParaRPr lang="de-CH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667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Breitbild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Nathalie Menz</dc:creator>
  <cp:lastModifiedBy>Nathalie Menz</cp:lastModifiedBy>
  <cp:revision>14</cp:revision>
  <dcterms:created xsi:type="dcterms:W3CDTF">2019-03-26T18:16:31Z</dcterms:created>
  <dcterms:modified xsi:type="dcterms:W3CDTF">2024-09-11T18:08:38Z</dcterms:modified>
</cp:coreProperties>
</file>